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918400" cy="43891200"/>
  <p:notesSz cx="42643425" cy="32100838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AC0"/>
    <a:srgbClr val="6699FF"/>
    <a:srgbClr val="3EE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2323" autoAdjust="0"/>
    <p:restoredTop sz="86443" autoAdjust="0"/>
  </p:normalViewPr>
  <p:slideViewPr>
    <p:cSldViewPr>
      <p:cViewPr>
        <p:scale>
          <a:sx n="39" d="100"/>
          <a:sy n="39" d="100"/>
        </p:scale>
        <p:origin x="-2106" y="180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87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1757687"/>
            <a:ext cx="7406640" cy="37449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757687"/>
            <a:ext cx="21671280" cy="37449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4163"/>
            <a:ext cx="27980640" cy="8717280"/>
          </a:xfrm>
        </p:spPr>
        <p:txBody>
          <a:bodyPr anchor="t"/>
          <a:lstStyle>
            <a:lvl1pPr algn="l">
              <a:defRPr sz="1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2968"/>
            <a:ext cx="27980640" cy="9601197"/>
          </a:xfrm>
        </p:spPr>
        <p:txBody>
          <a:bodyPr anchor="b"/>
          <a:lstStyle>
            <a:lvl1pPr marL="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1pPr>
            <a:lvl2pPr marL="1645920" indent="0">
              <a:buNone/>
              <a:defRPr sz="645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5775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0241285"/>
            <a:ext cx="14538960" cy="28966163"/>
          </a:xfrm>
        </p:spPr>
        <p:txBody>
          <a:bodyPr/>
          <a:lstStyle>
            <a:lvl1pPr>
              <a:defRPr sz="10050"/>
            </a:lvl1pPr>
            <a:lvl2pPr>
              <a:defRPr sz="8625"/>
            </a:lvl2pPr>
            <a:lvl3pPr>
              <a:defRPr sz="7200"/>
            </a:lvl3pPr>
            <a:lvl4pPr>
              <a:defRPr sz="6450"/>
            </a:lvl4pPr>
            <a:lvl5pPr>
              <a:defRPr sz="6450"/>
            </a:lvl5pPr>
            <a:lvl6pPr>
              <a:defRPr sz="6450"/>
            </a:lvl6pPr>
            <a:lvl7pPr>
              <a:defRPr sz="6450"/>
            </a:lvl7pPr>
            <a:lvl8pPr>
              <a:defRPr sz="6450"/>
            </a:lvl8pPr>
            <a:lvl9pPr>
              <a:defRPr sz="64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10241285"/>
            <a:ext cx="14538960" cy="28966163"/>
          </a:xfrm>
        </p:spPr>
        <p:txBody>
          <a:bodyPr/>
          <a:lstStyle>
            <a:lvl1pPr>
              <a:defRPr sz="10050"/>
            </a:lvl1pPr>
            <a:lvl2pPr>
              <a:defRPr sz="8625"/>
            </a:lvl2pPr>
            <a:lvl3pPr>
              <a:defRPr sz="7200"/>
            </a:lvl3pPr>
            <a:lvl4pPr>
              <a:defRPr sz="6450"/>
            </a:lvl4pPr>
            <a:lvl5pPr>
              <a:defRPr sz="6450"/>
            </a:lvl5pPr>
            <a:lvl6pPr>
              <a:defRPr sz="6450"/>
            </a:lvl6pPr>
            <a:lvl7pPr>
              <a:defRPr sz="6450"/>
            </a:lvl7pPr>
            <a:lvl8pPr>
              <a:defRPr sz="6450"/>
            </a:lvl8pPr>
            <a:lvl9pPr>
              <a:defRPr sz="64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2" y="9824724"/>
            <a:ext cx="14544677" cy="4094477"/>
          </a:xfrm>
        </p:spPr>
        <p:txBody>
          <a:bodyPr anchor="b"/>
          <a:lstStyle>
            <a:lvl1pPr marL="0" indent="0">
              <a:buNone/>
              <a:defRPr sz="8625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50" b="1"/>
            </a:lvl3pPr>
            <a:lvl4pPr marL="4937760" indent="0">
              <a:buNone/>
              <a:defRPr sz="5775" b="1"/>
            </a:lvl4pPr>
            <a:lvl5pPr marL="6583680" indent="0">
              <a:buNone/>
              <a:defRPr sz="5775" b="1"/>
            </a:lvl5pPr>
            <a:lvl6pPr marL="8229600" indent="0">
              <a:buNone/>
              <a:defRPr sz="5775" b="1"/>
            </a:lvl6pPr>
            <a:lvl7pPr marL="9875520" indent="0">
              <a:buNone/>
              <a:defRPr sz="5775" b="1"/>
            </a:lvl7pPr>
            <a:lvl8pPr marL="11521440" indent="0">
              <a:buNone/>
              <a:defRPr sz="5775" b="1"/>
            </a:lvl8pPr>
            <a:lvl9pPr marL="13167360" indent="0">
              <a:buNone/>
              <a:defRPr sz="57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2" y="13919201"/>
            <a:ext cx="14544677" cy="25288243"/>
          </a:xfrm>
        </p:spPr>
        <p:txBody>
          <a:bodyPr/>
          <a:lstStyle>
            <a:lvl1pPr>
              <a:defRPr sz="8625"/>
            </a:lvl1pPr>
            <a:lvl2pPr>
              <a:defRPr sz="7200"/>
            </a:lvl2pPr>
            <a:lvl3pPr>
              <a:defRPr sz="6450"/>
            </a:lvl3pPr>
            <a:lvl4pPr>
              <a:defRPr sz="5775"/>
            </a:lvl4pPr>
            <a:lvl5pPr>
              <a:defRPr sz="5775"/>
            </a:lvl5pPr>
            <a:lvl6pPr>
              <a:defRPr sz="5775"/>
            </a:lvl6pPr>
            <a:lvl7pPr>
              <a:defRPr sz="5775"/>
            </a:lvl7pPr>
            <a:lvl8pPr>
              <a:defRPr sz="5775"/>
            </a:lvl8pPr>
            <a:lvl9pPr>
              <a:defRPr sz="57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1" y="9824724"/>
            <a:ext cx="14550390" cy="4094477"/>
          </a:xfrm>
        </p:spPr>
        <p:txBody>
          <a:bodyPr anchor="b"/>
          <a:lstStyle>
            <a:lvl1pPr marL="0" indent="0">
              <a:buNone/>
              <a:defRPr sz="8625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50" b="1"/>
            </a:lvl3pPr>
            <a:lvl4pPr marL="4937760" indent="0">
              <a:buNone/>
              <a:defRPr sz="5775" b="1"/>
            </a:lvl4pPr>
            <a:lvl5pPr marL="6583680" indent="0">
              <a:buNone/>
              <a:defRPr sz="5775" b="1"/>
            </a:lvl5pPr>
            <a:lvl6pPr marL="8229600" indent="0">
              <a:buNone/>
              <a:defRPr sz="5775" b="1"/>
            </a:lvl6pPr>
            <a:lvl7pPr marL="9875520" indent="0">
              <a:buNone/>
              <a:defRPr sz="5775" b="1"/>
            </a:lvl7pPr>
            <a:lvl8pPr marL="11521440" indent="0">
              <a:buNone/>
              <a:defRPr sz="5775" b="1"/>
            </a:lvl8pPr>
            <a:lvl9pPr marL="13167360" indent="0">
              <a:buNone/>
              <a:defRPr sz="57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1" y="13919201"/>
            <a:ext cx="14550390" cy="25288243"/>
          </a:xfrm>
        </p:spPr>
        <p:txBody>
          <a:bodyPr/>
          <a:lstStyle>
            <a:lvl1pPr>
              <a:defRPr sz="8625"/>
            </a:lvl1pPr>
            <a:lvl2pPr>
              <a:defRPr sz="7200"/>
            </a:lvl2pPr>
            <a:lvl3pPr>
              <a:defRPr sz="6450"/>
            </a:lvl3pPr>
            <a:lvl4pPr>
              <a:defRPr sz="5775"/>
            </a:lvl4pPr>
            <a:lvl5pPr>
              <a:defRPr sz="5775"/>
            </a:lvl5pPr>
            <a:lvl6pPr>
              <a:defRPr sz="5775"/>
            </a:lvl6pPr>
            <a:lvl7pPr>
              <a:defRPr sz="5775"/>
            </a:lvl7pPr>
            <a:lvl8pPr>
              <a:defRPr sz="5775"/>
            </a:lvl8pPr>
            <a:lvl9pPr>
              <a:defRPr sz="57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4" y="1747520"/>
            <a:ext cx="10829927" cy="7437120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5"/>
            <a:ext cx="18402300" cy="37459923"/>
          </a:xfrm>
        </p:spPr>
        <p:txBody>
          <a:bodyPr/>
          <a:lstStyle>
            <a:lvl1pPr>
              <a:defRPr sz="11550"/>
            </a:lvl1pPr>
            <a:lvl2pPr>
              <a:defRPr sz="10050"/>
            </a:lvl2pPr>
            <a:lvl3pPr>
              <a:defRPr sz="8625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4" y="9184644"/>
            <a:ext cx="10829927" cy="30022803"/>
          </a:xfrm>
        </p:spPr>
        <p:txBody>
          <a:bodyPr/>
          <a:lstStyle>
            <a:lvl1pPr marL="0" indent="0">
              <a:buNone/>
              <a:defRPr sz="5025"/>
            </a:lvl1pPr>
            <a:lvl2pPr marL="1645920" indent="0">
              <a:buNone/>
              <a:defRPr sz="4350"/>
            </a:lvl2pPr>
            <a:lvl3pPr marL="3291840" indent="0">
              <a:buNone/>
              <a:defRPr sz="3600"/>
            </a:lvl3pPr>
            <a:lvl4pPr marL="4937760" indent="0">
              <a:buNone/>
              <a:defRPr sz="3225"/>
            </a:lvl4pPr>
            <a:lvl5pPr marL="6583680" indent="0">
              <a:buNone/>
              <a:defRPr sz="3225"/>
            </a:lvl5pPr>
            <a:lvl6pPr marL="8229600" indent="0">
              <a:buNone/>
              <a:defRPr sz="3225"/>
            </a:lvl6pPr>
            <a:lvl7pPr marL="9875520" indent="0">
              <a:buNone/>
              <a:defRPr sz="3225"/>
            </a:lvl7pPr>
            <a:lvl8pPr marL="11521440" indent="0">
              <a:buNone/>
              <a:defRPr sz="3225"/>
            </a:lvl8pPr>
            <a:lvl9pPr marL="13167360" indent="0">
              <a:buNone/>
              <a:defRPr sz="32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1"/>
            <a:ext cx="19751040" cy="3627123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1550"/>
            </a:lvl1pPr>
            <a:lvl2pPr marL="1645920" indent="0">
              <a:buNone/>
              <a:defRPr sz="10050"/>
            </a:lvl2pPr>
            <a:lvl3pPr marL="3291840" indent="0">
              <a:buNone/>
              <a:defRPr sz="8625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4"/>
            <a:ext cx="19751040" cy="5151117"/>
          </a:xfrm>
        </p:spPr>
        <p:txBody>
          <a:bodyPr/>
          <a:lstStyle>
            <a:lvl1pPr marL="0" indent="0">
              <a:buNone/>
              <a:defRPr sz="5025"/>
            </a:lvl1pPr>
            <a:lvl2pPr marL="1645920" indent="0">
              <a:buNone/>
              <a:defRPr sz="4350"/>
            </a:lvl2pPr>
            <a:lvl3pPr marL="3291840" indent="0">
              <a:buNone/>
              <a:defRPr sz="3600"/>
            </a:lvl3pPr>
            <a:lvl4pPr marL="4937760" indent="0">
              <a:buNone/>
              <a:defRPr sz="3225"/>
            </a:lvl4pPr>
            <a:lvl5pPr marL="6583680" indent="0">
              <a:buNone/>
              <a:defRPr sz="3225"/>
            </a:lvl5pPr>
            <a:lvl6pPr marL="8229600" indent="0">
              <a:buNone/>
              <a:defRPr sz="3225"/>
            </a:lvl6pPr>
            <a:lvl7pPr marL="9875520" indent="0">
              <a:buNone/>
              <a:defRPr sz="3225"/>
            </a:lvl7pPr>
            <a:lvl8pPr marL="11521440" indent="0">
              <a:buNone/>
              <a:defRPr sz="3225"/>
            </a:lvl8pPr>
            <a:lvl9pPr marL="13167360" indent="0">
              <a:buNone/>
              <a:defRPr sz="32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5"/>
            <a:ext cx="296265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4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4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4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91840" rtl="0" eaLnBrk="1" latinLnBrk="0" hangingPunct="1">
        <a:spcBef>
          <a:spcPct val="0"/>
        </a:spcBef>
        <a:buNone/>
        <a:defRPr sz="158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34440" indent="-1234440" algn="l" defTabSz="3291840" rtl="0" eaLnBrk="1" latinLnBrk="0" hangingPunct="1">
        <a:spcBef>
          <a:spcPct val="20000"/>
        </a:spcBef>
        <a:buFont typeface="Arial" pitchFamily="34" charset="0"/>
        <a:buChar char="•"/>
        <a:defRPr sz="11550" kern="1200">
          <a:solidFill>
            <a:schemeClr val="tx1"/>
          </a:solidFill>
          <a:latin typeface="+mn-lt"/>
          <a:ea typeface="+mn-ea"/>
          <a:cs typeface="+mn-cs"/>
        </a:defRPr>
      </a:lvl1pPr>
      <a:lvl2pPr marL="2674620" indent="-1028700" algn="l" defTabSz="3291840" rtl="0" eaLnBrk="1" latinLnBrk="0" hangingPunct="1">
        <a:spcBef>
          <a:spcPct val="20000"/>
        </a:spcBef>
        <a:buFont typeface="Arial" pitchFamily="34" charset="0"/>
        <a:buChar char="–"/>
        <a:defRPr sz="1005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8625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spcBef>
          <a:spcPct val="20000"/>
        </a:spcBef>
        <a:buFont typeface="Arial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spcBef>
          <a:spcPct val="20000"/>
        </a:spcBef>
        <a:buFont typeface="Arial" pitchFamily="34" charset="0"/>
        <a:buChar char="»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5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5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5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5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5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5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5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5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24"/>
          <p:cNvSpPr>
            <a:spLocks noChangeArrowheads="1"/>
          </p:cNvSpPr>
          <p:nvPr/>
        </p:nvSpPr>
        <p:spPr bwMode="auto">
          <a:xfrm>
            <a:off x="8958263" y="22905554"/>
            <a:ext cx="14973300" cy="19080645"/>
          </a:xfrm>
          <a:prstGeom prst="roundRect">
            <a:avLst>
              <a:gd name="adj" fmla="val 3003"/>
            </a:avLst>
          </a:prstGeom>
          <a:solidFill>
            <a:schemeClr val="lt1">
              <a:alpha val="96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defTabSz="685800">
              <a:defRPr/>
            </a:pPr>
            <a:endParaRPr lang="en-US" sz="1350" b="1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24"/>
          <p:cNvSpPr>
            <a:spLocks noChangeArrowheads="1"/>
          </p:cNvSpPr>
          <p:nvPr/>
        </p:nvSpPr>
        <p:spPr bwMode="auto">
          <a:xfrm>
            <a:off x="8943975" y="6424929"/>
            <a:ext cx="15001875" cy="16207396"/>
          </a:xfrm>
          <a:prstGeom prst="roundRect">
            <a:avLst>
              <a:gd name="adj" fmla="val 3003"/>
            </a:avLst>
          </a:prstGeom>
          <a:solidFill>
            <a:schemeClr val="lt1">
              <a:alpha val="84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defTabSz="685800">
              <a:defRPr/>
            </a:pPr>
            <a:endParaRPr lang="en-US" sz="1350" b="1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310312" y="-1"/>
            <a:ext cx="20283488" cy="541474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69023" tIns="34510" rIns="69023" bIns="34510">
            <a:spAutoFit/>
          </a:bodyPr>
          <a:lstStyle/>
          <a:p>
            <a:pPr algn="ctr" defTabSz="685800" eaLnBrk="0" hangingPunct="0">
              <a:defRPr/>
            </a:pPr>
            <a:r>
              <a:rPr lang="en-US" sz="16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Title of the </a:t>
            </a:r>
            <a:r>
              <a:rPr lang="en-US" sz="16600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lang="en-US" sz="166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hangingPunct="0">
              <a:defRPr/>
            </a:pPr>
            <a:endParaRPr lang="en-US" sz="600" b="1" kern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Name Last </a:t>
            </a:r>
            <a:r>
              <a:rPr 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3200" b="1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1*</a:t>
            </a:r>
            <a:r>
              <a:rPr 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Name Last Name </a:t>
            </a:r>
            <a:r>
              <a:rPr lang="en-US" sz="32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First Name Last Name </a:t>
            </a:r>
            <a:r>
              <a:rPr lang="en-US" sz="3200" b="1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kern="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2000" b="1" kern="0" baseline="30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400" i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Affiliation, City, Country</a:t>
            </a:r>
            <a:br>
              <a:rPr lang="fr-FR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i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Affiliation, City, Country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000" kern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Email: of the corresponding author</a:t>
            </a:r>
            <a:endParaRPr lang="fr-FR" sz="2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7"/>
          <p:cNvSpPr>
            <a:spLocks noChangeArrowheads="1"/>
          </p:cNvSpPr>
          <p:nvPr/>
        </p:nvSpPr>
        <p:spPr bwMode="auto">
          <a:xfrm>
            <a:off x="1" y="9451161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59"/>
          <p:cNvSpPr>
            <a:spLocks noChangeArrowheads="1"/>
          </p:cNvSpPr>
          <p:nvPr/>
        </p:nvSpPr>
        <p:spPr bwMode="auto">
          <a:xfrm>
            <a:off x="1" y="9451160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61"/>
          <p:cNvSpPr>
            <a:spLocks noChangeArrowheads="1"/>
          </p:cNvSpPr>
          <p:nvPr/>
        </p:nvSpPr>
        <p:spPr bwMode="auto">
          <a:xfrm>
            <a:off x="1" y="9451161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63"/>
          <p:cNvSpPr>
            <a:spLocks noChangeArrowheads="1"/>
          </p:cNvSpPr>
          <p:nvPr/>
        </p:nvSpPr>
        <p:spPr bwMode="auto">
          <a:xfrm>
            <a:off x="1" y="9451161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65"/>
          <p:cNvSpPr>
            <a:spLocks noChangeArrowheads="1"/>
          </p:cNvSpPr>
          <p:nvPr/>
        </p:nvSpPr>
        <p:spPr bwMode="auto">
          <a:xfrm>
            <a:off x="1" y="9451161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69"/>
          <p:cNvSpPr>
            <a:spLocks noChangeArrowheads="1"/>
          </p:cNvSpPr>
          <p:nvPr/>
        </p:nvSpPr>
        <p:spPr bwMode="auto">
          <a:xfrm>
            <a:off x="1" y="9451161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71"/>
          <p:cNvSpPr>
            <a:spLocks noChangeArrowheads="1"/>
          </p:cNvSpPr>
          <p:nvPr/>
        </p:nvSpPr>
        <p:spPr bwMode="auto">
          <a:xfrm>
            <a:off x="1" y="9451161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97"/>
          <p:cNvSpPr>
            <a:spLocks noChangeArrowheads="1"/>
          </p:cNvSpPr>
          <p:nvPr/>
        </p:nvSpPr>
        <p:spPr bwMode="auto">
          <a:xfrm>
            <a:off x="0" y="9622611"/>
            <a:ext cx="35779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71450" defTabSz="685800" eaLnBrk="0" hangingPunct="0">
              <a:defRPr/>
            </a:pPr>
            <a:endParaRPr lang="en-US" sz="135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98"/>
          <p:cNvSpPr>
            <a:spLocks noChangeArrowheads="1"/>
          </p:cNvSpPr>
          <p:nvPr/>
        </p:nvSpPr>
        <p:spPr bwMode="auto">
          <a:xfrm>
            <a:off x="1" y="10867825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800" eaLnBrk="0" hangingPunct="0">
              <a:defRPr/>
            </a:pPr>
            <a:endParaRPr lang="en-US" sz="135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12"/>
          <p:cNvSpPr>
            <a:spLocks noChangeArrowheads="1"/>
          </p:cNvSpPr>
          <p:nvPr/>
        </p:nvSpPr>
        <p:spPr bwMode="auto">
          <a:xfrm>
            <a:off x="1" y="9622611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800" eaLnBrk="0" hangingPunct="0">
              <a:defRPr/>
            </a:pPr>
            <a:endParaRPr lang="en-US" sz="135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13"/>
          <p:cNvSpPr>
            <a:spLocks noChangeArrowheads="1"/>
          </p:cNvSpPr>
          <p:nvPr/>
        </p:nvSpPr>
        <p:spPr bwMode="auto">
          <a:xfrm>
            <a:off x="1" y="10460631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800" eaLnBrk="0" hangingPunct="0">
              <a:defRPr/>
            </a:pPr>
            <a:endParaRPr lang="en-US" sz="135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14"/>
          <p:cNvSpPr>
            <a:spLocks noChangeArrowheads="1"/>
          </p:cNvSpPr>
          <p:nvPr/>
        </p:nvSpPr>
        <p:spPr bwMode="auto">
          <a:xfrm>
            <a:off x="1" y="10917831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19"/>
          <p:cNvSpPr>
            <a:spLocks noChangeArrowheads="1"/>
          </p:cNvSpPr>
          <p:nvPr/>
        </p:nvSpPr>
        <p:spPr bwMode="auto">
          <a:xfrm>
            <a:off x="1" y="9622611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22"/>
          <p:cNvSpPr>
            <a:spLocks noChangeArrowheads="1"/>
          </p:cNvSpPr>
          <p:nvPr/>
        </p:nvSpPr>
        <p:spPr bwMode="auto">
          <a:xfrm>
            <a:off x="1" y="9451161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>
            <a:off x="432768" y="6459618"/>
            <a:ext cx="8227219" cy="15455705"/>
          </a:xfrm>
          <a:prstGeom prst="roundRect">
            <a:avLst>
              <a:gd name="adj" fmla="val 8633"/>
            </a:avLst>
          </a:prstGeom>
          <a:solidFill>
            <a:schemeClr val="bg1">
              <a:alpha val="84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defTabSz="685800">
              <a:defRPr/>
            </a:pPr>
            <a:endParaRPr lang="en-US" sz="1350" b="1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838200" y="6809628"/>
            <a:ext cx="7543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3894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3292079" eaLnBrk="1" hangingPunct="1">
              <a:spcBef>
                <a:spcPct val="50000"/>
              </a:spcBef>
              <a:defRPr/>
            </a:pPr>
            <a:r>
              <a:rPr lang="en-US" sz="4400" b="1" kern="0" dirty="0">
                <a:solidFill>
                  <a:srgbClr val="130A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Objectives and Goals</a:t>
            </a:r>
          </a:p>
        </p:txBody>
      </p:sp>
      <p:sp>
        <p:nvSpPr>
          <p:cNvPr id="31" name="TextBox 105"/>
          <p:cNvSpPr txBox="1">
            <a:spLocks noChangeArrowheads="1"/>
          </p:cNvSpPr>
          <p:nvPr/>
        </p:nvSpPr>
        <p:spPr bwMode="auto">
          <a:xfrm>
            <a:off x="749087" y="7620000"/>
            <a:ext cx="7477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685800" eaLnBrk="1" hangingPunct="1"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your project objectives and</a:t>
            </a:r>
          </a:p>
          <a:p>
            <a:pPr algn="just" defTabSz="685800" eaLnBrk="1" hangingPunct="1"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 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utoShape 24"/>
          <p:cNvSpPr>
            <a:spLocks noChangeArrowheads="1"/>
          </p:cNvSpPr>
          <p:nvPr/>
        </p:nvSpPr>
        <p:spPr bwMode="auto">
          <a:xfrm>
            <a:off x="24182274" y="6380278"/>
            <a:ext cx="8258175" cy="10824323"/>
          </a:xfrm>
          <a:prstGeom prst="roundRect">
            <a:avLst>
              <a:gd name="adj" fmla="val 7652"/>
            </a:avLst>
          </a:prstGeom>
          <a:solidFill>
            <a:schemeClr val="lt1">
              <a:alpha val="84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defTabSz="685800">
              <a:defRPr/>
            </a:pPr>
            <a:endParaRPr lang="en-US" sz="1350" b="1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178"/>
          <p:cNvSpPr txBox="1">
            <a:spLocks noChangeArrowheads="1"/>
          </p:cNvSpPr>
          <p:nvPr/>
        </p:nvSpPr>
        <p:spPr bwMode="auto">
          <a:xfrm>
            <a:off x="24631650" y="6621959"/>
            <a:ext cx="7543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3292079">
              <a:spcBef>
                <a:spcPct val="50000"/>
              </a:spcBef>
              <a:defRPr/>
            </a:pPr>
            <a:r>
              <a:rPr lang="en-US" sz="4400" b="1" kern="0" dirty="0">
                <a:solidFill>
                  <a:srgbClr val="130A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214" name="AutoShape 24"/>
          <p:cNvSpPr>
            <a:spLocks noChangeArrowheads="1"/>
          </p:cNvSpPr>
          <p:nvPr/>
        </p:nvSpPr>
        <p:spPr bwMode="auto">
          <a:xfrm>
            <a:off x="24260175" y="17449800"/>
            <a:ext cx="8286750" cy="9529173"/>
          </a:xfrm>
          <a:prstGeom prst="roundRect">
            <a:avLst>
              <a:gd name="adj" fmla="val 8011"/>
            </a:avLst>
          </a:prstGeom>
          <a:solidFill>
            <a:schemeClr val="lt1">
              <a:alpha val="84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defTabSz="685800">
              <a:defRPr/>
            </a:pPr>
            <a:endParaRPr lang="en-US" sz="1350" b="1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 Box 16"/>
          <p:cNvSpPr txBox="1">
            <a:spLocks noChangeArrowheads="1"/>
          </p:cNvSpPr>
          <p:nvPr/>
        </p:nvSpPr>
        <p:spPr bwMode="auto">
          <a:xfrm>
            <a:off x="10101264" y="6698159"/>
            <a:ext cx="126872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292079">
              <a:spcBef>
                <a:spcPct val="50000"/>
              </a:spcBef>
              <a:defRPr/>
            </a:pPr>
            <a:r>
              <a:rPr lang="en-US" sz="4400" b="1" kern="0" dirty="0">
                <a:solidFill>
                  <a:srgbClr val="130A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&amp; Procedures</a:t>
            </a:r>
          </a:p>
        </p:txBody>
      </p:sp>
      <p:sp>
        <p:nvSpPr>
          <p:cNvPr id="175" name="Text Box 16"/>
          <p:cNvSpPr txBox="1">
            <a:spLocks noChangeArrowheads="1"/>
          </p:cNvSpPr>
          <p:nvPr/>
        </p:nvSpPr>
        <p:spPr bwMode="auto">
          <a:xfrm>
            <a:off x="13030200" y="23276055"/>
            <a:ext cx="58059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292079">
              <a:spcBef>
                <a:spcPct val="50000"/>
              </a:spcBef>
              <a:defRPr/>
            </a:pPr>
            <a:r>
              <a:rPr lang="en-US" sz="4400" b="1" kern="0" dirty="0">
                <a:solidFill>
                  <a:srgbClr val="130A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and Results</a:t>
            </a:r>
          </a:p>
        </p:txBody>
      </p:sp>
      <p:sp>
        <p:nvSpPr>
          <p:cNvPr id="185" name="TextBox 68"/>
          <p:cNvSpPr txBox="1">
            <a:spLocks noChangeArrowheads="1"/>
          </p:cNvSpPr>
          <p:nvPr/>
        </p:nvSpPr>
        <p:spPr bwMode="auto">
          <a:xfrm>
            <a:off x="24536400" y="7719120"/>
            <a:ext cx="77516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441325"/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your research findings and</a:t>
            </a:r>
          </a:p>
          <a:p>
            <a:pPr algn="just" defTabSz="441325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(font size 32 point)</a:t>
            </a:r>
            <a:endParaRPr lang="en-US" sz="32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AutoShape 24"/>
          <p:cNvSpPr>
            <a:spLocks noChangeArrowheads="1"/>
          </p:cNvSpPr>
          <p:nvPr/>
        </p:nvSpPr>
        <p:spPr bwMode="auto">
          <a:xfrm>
            <a:off x="320314" y="22153825"/>
            <a:ext cx="8227219" cy="19832375"/>
          </a:xfrm>
          <a:prstGeom prst="roundRect">
            <a:avLst>
              <a:gd name="adj" fmla="val 5626"/>
            </a:avLst>
          </a:prstGeom>
          <a:solidFill>
            <a:schemeClr val="lt1">
              <a:alpha val="84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defTabSz="685800">
              <a:defRPr/>
            </a:pPr>
            <a:endParaRPr lang="en-US" sz="1350" b="1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Text Box 63"/>
          <p:cNvSpPr txBox="1">
            <a:spLocks noChangeArrowheads="1"/>
          </p:cNvSpPr>
          <p:nvPr/>
        </p:nvSpPr>
        <p:spPr bwMode="auto">
          <a:xfrm>
            <a:off x="432768" y="22452778"/>
            <a:ext cx="7543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3894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3292079" eaLnBrk="1" hangingPunct="1">
              <a:spcBef>
                <a:spcPct val="50000"/>
              </a:spcBef>
              <a:defRPr/>
            </a:pPr>
            <a:r>
              <a:rPr lang="en-US" sz="4400" b="1" kern="0" dirty="0">
                <a:solidFill>
                  <a:srgbClr val="130A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191" name="AutoShape 24"/>
          <p:cNvSpPr>
            <a:spLocks noChangeArrowheads="1"/>
          </p:cNvSpPr>
          <p:nvPr/>
        </p:nvSpPr>
        <p:spPr bwMode="auto">
          <a:xfrm>
            <a:off x="24260174" y="34823400"/>
            <a:ext cx="8180275" cy="7162800"/>
          </a:xfrm>
          <a:prstGeom prst="roundRect">
            <a:avLst>
              <a:gd name="adj" fmla="val 16373"/>
            </a:avLst>
          </a:prstGeom>
          <a:solidFill>
            <a:schemeClr val="lt1">
              <a:alpha val="84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defTabSz="685800">
              <a:defRPr/>
            </a:pPr>
            <a:endParaRPr lang="en-US" sz="1350" b="1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105"/>
          <p:cNvSpPr txBox="1">
            <a:spLocks noChangeArrowheads="1"/>
          </p:cNvSpPr>
          <p:nvPr/>
        </p:nvSpPr>
        <p:spPr bwMode="auto">
          <a:xfrm>
            <a:off x="749087" y="23460721"/>
            <a:ext cx="7477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530225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your background here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TextBox 68"/>
          <p:cNvSpPr txBox="1">
            <a:spLocks noChangeArrowheads="1"/>
          </p:cNvSpPr>
          <p:nvPr/>
        </p:nvSpPr>
        <p:spPr bwMode="auto">
          <a:xfrm>
            <a:off x="24636140" y="35897642"/>
            <a:ext cx="75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Citations List, use Digital Object Identifiers (DOIs) when</a:t>
            </a:r>
          </a:p>
          <a:p>
            <a:pPr algn="just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 Box 178"/>
          <p:cNvSpPr txBox="1">
            <a:spLocks noChangeArrowheads="1"/>
          </p:cNvSpPr>
          <p:nvPr/>
        </p:nvSpPr>
        <p:spPr bwMode="auto">
          <a:xfrm>
            <a:off x="24598993" y="34975801"/>
            <a:ext cx="7543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3894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3292079" eaLnBrk="1" hangingPunct="1">
              <a:spcBef>
                <a:spcPct val="50000"/>
              </a:spcBef>
              <a:defRPr/>
            </a:pPr>
            <a:r>
              <a:rPr lang="en-US" sz="4400" b="1" kern="0" dirty="0">
                <a:solidFill>
                  <a:srgbClr val="130A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51" name="Text Box 178"/>
          <p:cNvSpPr txBox="1">
            <a:spLocks noChangeArrowheads="1"/>
          </p:cNvSpPr>
          <p:nvPr/>
        </p:nvSpPr>
        <p:spPr bwMode="auto">
          <a:xfrm>
            <a:off x="24439346" y="17865597"/>
            <a:ext cx="794575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292079">
              <a:spcBef>
                <a:spcPct val="50000"/>
              </a:spcBef>
              <a:defRPr/>
            </a:pPr>
            <a:r>
              <a:rPr lang="en-US" sz="4400" b="1" kern="0" dirty="0">
                <a:solidFill>
                  <a:srgbClr val="130A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Studies / Recommendations</a:t>
            </a:r>
          </a:p>
        </p:txBody>
      </p:sp>
      <p:sp>
        <p:nvSpPr>
          <p:cNvPr id="52" name="TextBox 69"/>
          <p:cNvSpPr txBox="1">
            <a:spLocks noChangeArrowheads="1"/>
          </p:cNvSpPr>
          <p:nvPr/>
        </p:nvSpPr>
        <p:spPr bwMode="auto">
          <a:xfrm>
            <a:off x="24654203" y="19557345"/>
            <a:ext cx="7730899" cy="11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685800">
              <a:spcAft>
                <a:spcPts val="450"/>
              </a:spcAft>
              <a:defRPr/>
            </a:pP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or itemize near-term future</a:t>
            </a:r>
          </a:p>
          <a:p>
            <a:pPr algn="just" defTabSz="685800">
              <a:spcAft>
                <a:spcPts val="45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 or recommend future 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en-US" sz="32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24260174" y="27199227"/>
            <a:ext cx="8180275" cy="7471773"/>
          </a:xfrm>
          <a:prstGeom prst="roundRect">
            <a:avLst>
              <a:gd name="adj" fmla="val 8011"/>
            </a:avLst>
          </a:prstGeom>
          <a:solidFill>
            <a:schemeClr val="lt1">
              <a:alpha val="84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defTabSz="685800">
              <a:defRPr/>
            </a:pPr>
            <a:endParaRPr lang="en-US" sz="1350" b="1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178"/>
          <p:cNvSpPr txBox="1">
            <a:spLocks noChangeArrowheads="1"/>
          </p:cNvSpPr>
          <p:nvPr/>
        </p:nvSpPr>
        <p:spPr bwMode="auto">
          <a:xfrm>
            <a:off x="24460200" y="27432000"/>
            <a:ext cx="79457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292079">
              <a:spcBef>
                <a:spcPct val="50000"/>
              </a:spcBef>
              <a:defRPr/>
            </a:pPr>
            <a:r>
              <a:rPr lang="en-US" sz="4400" b="1" kern="0" dirty="0">
                <a:solidFill>
                  <a:srgbClr val="130A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</a:p>
        </p:txBody>
      </p:sp>
      <p:sp>
        <p:nvSpPr>
          <p:cNvPr id="88" name="TextBox 69"/>
          <p:cNvSpPr txBox="1">
            <a:spLocks noChangeArrowheads="1"/>
          </p:cNvSpPr>
          <p:nvPr/>
        </p:nvSpPr>
        <p:spPr bwMode="auto">
          <a:xfrm>
            <a:off x="24612600" y="28346400"/>
            <a:ext cx="7730899" cy="169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defTabSz="685800"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 like to thank XXX for 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 this research</a:t>
            </a:r>
            <a:endParaRPr lang="en-US" sz="32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685800"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acknowledgments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219200" y="2576477"/>
            <a:ext cx="3657600" cy="24813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fr-FR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  <a:endParaRPr lang="fr-FR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7902066" y="2485483"/>
            <a:ext cx="3657600" cy="24813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</a:p>
          <a:p>
            <a:pPr algn="ctr"/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Affiliation</a:t>
            </a:r>
          </a:p>
          <a:p>
            <a:pPr algn="ctr"/>
            <a:r>
              <a:rPr lang="fr-FR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Logo (s)</a:t>
            </a:r>
            <a:endParaRPr lang="fr-FR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105"/>
          <p:cNvSpPr txBox="1">
            <a:spLocks noChangeArrowheads="1"/>
          </p:cNvSpPr>
          <p:nvPr/>
        </p:nvSpPr>
        <p:spPr bwMode="auto">
          <a:xfrm>
            <a:off x="178895" y="5097152"/>
            <a:ext cx="613141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</a:t>
            </a:r>
            <a:r>
              <a:rPr lang="en-US" sz="4000" b="1" kern="0" dirty="0">
                <a:solidFill>
                  <a:srgbClr val="130A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4000" b="1" kern="0" dirty="0" err="1">
                <a:solidFill>
                  <a:srgbClr val="130A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yyyy</a:t>
            </a:r>
            <a:endParaRPr lang="en-US" sz="4000" b="1" kern="0" dirty="0">
              <a:solidFill>
                <a:srgbClr val="130A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 </a:t>
            </a:r>
            <a:r>
              <a:rPr lang="en-US" sz="4000" b="1" kern="0" dirty="0">
                <a:solidFill>
                  <a:srgbClr val="130A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4000" b="1" kern="0" dirty="0">
                <a:solidFill>
                  <a:srgbClr val="130A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zzzz</a:t>
            </a:r>
          </a:p>
        </p:txBody>
      </p:sp>
      <p:sp>
        <p:nvSpPr>
          <p:cNvPr id="48" name="TextBox 105"/>
          <p:cNvSpPr txBox="1">
            <a:spLocks noChangeArrowheads="1"/>
          </p:cNvSpPr>
          <p:nvPr/>
        </p:nvSpPr>
        <p:spPr bwMode="auto">
          <a:xfrm>
            <a:off x="26865393" y="5048071"/>
            <a:ext cx="59748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WILE’2022-</a:t>
            </a:r>
            <a:r>
              <a:rPr lang="en-US" sz="3600" b="1" kern="0" dirty="0" smtClean="0">
                <a:solidFill>
                  <a:srgbClr val="130A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endParaRPr lang="en-US" sz="3600" b="1" kern="0" dirty="0">
              <a:solidFill>
                <a:srgbClr val="130A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eaLnBrk="1" hangingPunct="1">
              <a:defRPr/>
            </a:pPr>
            <a:r>
              <a:rPr lang="en-US" sz="3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</a:t>
            </a:r>
            <a:r>
              <a:rPr lang="en-US" sz="3600" b="1" kern="0" dirty="0">
                <a:solidFill>
                  <a:srgbClr val="130A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</a:p>
        </p:txBody>
      </p:sp>
      <p:sp>
        <p:nvSpPr>
          <p:cNvPr id="50" name="TextBox 105"/>
          <p:cNvSpPr txBox="1">
            <a:spLocks noChangeArrowheads="1"/>
          </p:cNvSpPr>
          <p:nvPr/>
        </p:nvSpPr>
        <p:spPr bwMode="auto">
          <a:xfrm>
            <a:off x="9367545" y="7975343"/>
            <a:ext cx="14025855" cy="1431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describes example directions for a poster.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posters are suggested to be 48-inches wide by 36-inches high, as used for this template.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the poster title, authors list, and affiliation(s). Use superscripts to annotate affiliation(s). The first author SHOULD be the presenting/registered student. Typically, a title font size is 72 pts with maximum of 3 lines.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abstract was assigned a 5-digit paper number. Insert the paper number (replace </a:t>
            </a:r>
            <a:r>
              <a:rPr lang="en-US" sz="3200" b="1" kern="0" dirty="0" err="1">
                <a:solidFill>
                  <a:srgbClr val="130A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 the template toward the upper right corner below ASME logo. Moreover, please add the Poster Number (replace </a:t>
            </a:r>
            <a:r>
              <a:rPr lang="en-US" sz="3200" b="1" kern="0" dirty="0">
                <a:solidFill>
                  <a:srgbClr val="130A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the Track Title (replace </a:t>
            </a:r>
            <a:r>
              <a:rPr lang="en-US" sz="3200" b="1" kern="0" dirty="0" err="1">
                <a:solidFill>
                  <a:srgbClr val="130A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yyyy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Track Number (replace </a:t>
            </a:r>
            <a:r>
              <a:rPr lang="en-US" sz="3200" b="1" kern="0" dirty="0">
                <a:solidFill>
                  <a:srgbClr val="130A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along with the Topic (replace </a:t>
            </a:r>
            <a:r>
              <a:rPr lang="en-US" sz="3200" b="1" kern="0" dirty="0">
                <a:solidFill>
                  <a:srgbClr val="130A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zzzz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Topic Number (</a:t>
            </a:r>
            <a:r>
              <a:rPr lang="en-US" sz="3200" b="1" kern="0" dirty="0">
                <a:solidFill>
                  <a:srgbClr val="130A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sections are as follows:</a:t>
            </a:r>
          </a:p>
          <a:p>
            <a:pPr marL="1085850" lvl="1" indent="-342900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Objectives and Goals</a:t>
            </a:r>
          </a:p>
          <a:p>
            <a:pPr marL="1085850" lvl="1" indent="-342900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1085850" lvl="1" indent="-342900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&amp; Procedures (can use “Experimental”, “Numerical”, or “Analytical” if desired)</a:t>
            </a:r>
          </a:p>
          <a:p>
            <a:pPr marL="1085850" lvl="1" indent="-342900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and Results</a:t>
            </a:r>
          </a:p>
          <a:p>
            <a:pPr marL="1085850" lvl="1" indent="-342900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marL="1085850" lvl="1" indent="-342900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Studies / Recommendations</a:t>
            </a:r>
          </a:p>
          <a:p>
            <a:pPr marL="1085850" lvl="1" indent="-342900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pPr marL="1085850" lvl="1" indent="-342900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marL="514350" lvl="1" indent="-514350" defTabSz="914400" eaLnBrk="1" hangingPunct="1">
              <a:buFont typeface="+mj-lt"/>
              <a:buAutoNum type="arabicPeriod" startAt="5"/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sizes of the section boxes can be adjusted as needed.</a:t>
            </a:r>
          </a:p>
          <a:p>
            <a:pPr marL="514350" lvl="1" indent="-514350" defTabSz="914400" eaLnBrk="1" hangingPunct="1">
              <a:buFont typeface="+mj-lt"/>
              <a:buAutoNum type="arabicPeriod" startAt="5"/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Typically, heading fonts are Arial 44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body text fonts are Arial 32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except publication and reference lists in Arial 20 pt. Use large fonts so audience can read quickly and easily.</a:t>
            </a:r>
          </a:p>
          <a:p>
            <a:pPr marL="514350" lvl="1" indent="-514350" defTabSz="914400" eaLnBrk="1" hangingPunct="1">
              <a:buFont typeface="+mj-lt"/>
              <a:buAutoNum type="arabicPeriod" startAt="5"/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illustrations and/or figures to help elucidate points and expand on the written material.</a:t>
            </a:r>
            <a:endParaRPr lang="en-US" sz="28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9"/>
            <a:ext cx="6310312" cy="228152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800" y="9709"/>
            <a:ext cx="6310312" cy="228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6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3422</TotalTime>
  <Words>314</Words>
  <Application>Microsoft Office PowerPoint</Application>
  <PresentationFormat>Personnalisé</PresentationFormat>
  <Paragraphs>52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phuang</dc:creator>
  <cp:lastModifiedBy>Toshiba</cp:lastModifiedBy>
  <cp:revision>299</cp:revision>
  <cp:lastPrinted>2017-08-21T01:19:40Z</cp:lastPrinted>
  <dcterms:created xsi:type="dcterms:W3CDTF">2006-08-16T00:00:00Z</dcterms:created>
  <dcterms:modified xsi:type="dcterms:W3CDTF">2022-11-02T21:20:08Z</dcterms:modified>
</cp:coreProperties>
</file>